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handoutMasterIdLst>
    <p:handoutMasterId r:id="rId17"/>
  </p:handoutMasterIdLst>
  <p:sldIdLst>
    <p:sldId id="397" r:id="rId2"/>
    <p:sldId id="305" r:id="rId3"/>
    <p:sldId id="335" r:id="rId4"/>
    <p:sldId id="398" r:id="rId5"/>
    <p:sldId id="337" r:id="rId6"/>
    <p:sldId id="399" r:id="rId7"/>
    <p:sldId id="400" r:id="rId8"/>
    <p:sldId id="401" r:id="rId9"/>
    <p:sldId id="405" r:id="rId10"/>
    <p:sldId id="402" r:id="rId11"/>
    <p:sldId id="403" r:id="rId12"/>
    <p:sldId id="404" r:id="rId13"/>
    <p:sldId id="406" r:id="rId14"/>
    <p:sldId id="351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53FDBB-FD41-45DE-923C-4559C4C1C14C}">
          <p14:sldIdLst>
            <p14:sldId id="397"/>
            <p14:sldId id="305"/>
            <p14:sldId id="335"/>
            <p14:sldId id="398"/>
            <p14:sldId id="337"/>
            <p14:sldId id="399"/>
            <p14:sldId id="400"/>
            <p14:sldId id="401"/>
            <p14:sldId id="405"/>
            <p14:sldId id="402"/>
            <p14:sldId id="403"/>
            <p14:sldId id="404"/>
            <p14:sldId id="406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A0E04"/>
    <a:srgbClr val="FFCDCD"/>
    <a:srgbClr val="FF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61" autoAdjust="0"/>
    <p:restoredTop sz="94660"/>
  </p:normalViewPr>
  <p:slideViewPr>
    <p:cSldViewPr>
      <p:cViewPr varScale="1">
        <p:scale>
          <a:sx n="93" d="100"/>
          <a:sy n="93" d="100"/>
        </p:scale>
        <p:origin x="816" y="5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A0347-A855-4695-B89E-C8CFE2261F6D}" type="datetimeFigureOut">
              <a:rPr lang="en-GB" smtClean="0"/>
              <a:t>27/05/2020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4A875-6C92-4F07-BBCB-627D24A22CB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697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772DE-1C4C-405E-92FB-8474419AB845}" type="datetimeFigureOut">
              <a:rPr lang="en-GB" smtClean="0"/>
              <a:t>27/05/2020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08978-32A8-413A-86DE-A0D7516C79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1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08978-32A8-413A-86DE-A0D7516C79D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438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08978-32A8-413A-86DE-A0D7516C79D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83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08978-32A8-413A-86DE-A0D7516C79D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211665" y="228600"/>
            <a:ext cx="8723376" cy="6199704"/>
            <a:chOff x="211665" y="228600"/>
            <a:chExt cx="8723376" cy="6332180"/>
          </a:xfrm>
        </p:grpSpPr>
        <p:grpSp>
          <p:nvGrpSpPr>
            <p:cNvPr id="4" name="Group 3"/>
            <p:cNvGrpSpPr/>
            <p:nvPr userDrawn="1"/>
          </p:nvGrpSpPr>
          <p:grpSpPr>
            <a:xfrm>
              <a:off x="228600" y="228600"/>
              <a:ext cx="8706441" cy="6035040"/>
              <a:chOff x="228600" y="228600"/>
              <a:chExt cx="8706441" cy="603504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228600" y="228600"/>
                <a:ext cx="8695944" cy="6035040"/>
              </a:xfrm>
              <a:prstGeom prst="roundRect">
                <a:avLst>
                  <a:gd name="adj" fmla="val 1272"/>
                </a:avLst>
              </a:prstGeom>
              <a:gradFill>
                <a:gsLst>
                  <a:gs pos="0">
                    <a:schemeClr val="tx2">
                      <a:lumMod val="95000"/>
                      <a:lumOff val="5000"/>
                    </a:schemeClr>
                  </a:gs>
                  <a:gs pos="78000">
                    <a:schemeClr val="bg2">
                      <a:lumMod val="62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hidden">
              <a:xfrm>
                <a:off x="6054922" y="5358784"/>
                <a:ext cx="2880119" cy="714942"/>
              </a:xfrm>
              <a:custGeom>
                <a:avLst/>
                <a:gdLst/>
                <a:ahLst/>
                <a:cxnLst>
                  <a:cxn ang="0">
                    <a:pos x="2700" y="0"/>
                  </a:cxn>
                  <a:cxn ang="0">
                    <a:pos x="2700" y="0"/>
                  </a:cxn>
                  <a:cxn ang="0">
                    <a:pos x="2586" y="18"/>
                  </a:cxn>
                  <a:cxn ang="0">
                    <a:pos x="2470" y="38"/>
                  </a:cxn>
                  <a:cxn ang="0">
                    <a:pos x="2352" y="60"/>
                  </a:cxn>
                  <a:cxn ang="0">
                    <a:pos x="2230" y="82"/>
                  </a:cxn>
                  <a:cxn ang="0">
                    <a:pos x="2106" y="108"/>
                  </a:cxn>
                  <a:cxn ang="0">
                    <a:pos x="1978" y="134"/>
                  </a:cxn>
                  <a:cxn ang="0">
                    <a:pos x="1848" y="164"/>
                  </a:cxn>
                  <a:cxn ang="0">
                    <a:pos x="1714" y="194"/>
                  </a:cxn>
                  <a:cxn ang="0">
                    <a:pos x="1714" y="194"/>
                  </a:cxn>
                  <a:cxn ang="0">
                    <a:pos x="1472" y="252"/>
                  </a:cxn>
                  <a:cxn ang="0">
                    <a:pos x="1236" y="304"/>
                  </a:cxn>
                  <a:cxn ang="0">
                    <a:pos x="1010" y="352"/>
                  </a:cxn>
                  <a:cxn ang="0">
                    <a:pos x="792" y="398"/>
                  </a:cxn>
                  <a:cxn ang="0">
                    <a:pos x="584" y="438"/>
                  </a:cxn>
                  <a:cxn ang="0">
                    <a:pos x="382" y="474"/>
                  </a:cxn>
                  <a:cxn ang="0">
                    <a:pos x="188" y="508"/>
                  </a:cxn>
                  <a:cxn ang="0">
                    <a:pos x="0" y="538"/>
                  </a:cxn>
                  <a:cxn ang="0">
                    <a:pos x="0" y="538"/>
                  </a:cxn>
                  <a:cxn ang="0">
                    <a:pos x="130" y="556"/>
                  </a:cxn>
                  <a:cxn ang="0">
                    <a:pos x="254" y="572"/>
                  </a:cxn>
                  <a:cxn ang="0">
                    <a:pos x="374" y="586"/>
                  </a:cxn>
                  <a:cxn ang="0">
                    <a:pos x="492" y="598"/>
                  </a:cxn>
                  <a:cxn ang="0">
                    <a:pos x="606" y="610"/>
                  </a:cxn>
                  <a:cxn ang="0">
                    <a:pos x="716" y="618"/>
                  </a:cxn>
                  <a:cxn ang="0">
                    <a:pos x="822" y="626"/>
                  </a:cxn>
                  <a:cxn ang="0">
                    <a:pos x="926" y="632"/>
                  </a:cxn>
                  <a:cxn ang="0">
                    <a:pos x="1028" y="636"/>
                  </a:cxn>
                  <a:cxn ang="0">
                    <a:pos x="1126" y="638"/>
                  </a:cxn>
                  <a:cxn ang="0">
                    <a:pos x="1220" y="640"/>
                  </a:cxn>
                  <a:cxn ang="0">
                    <a:pos x="1312" y="640"/>
                  </a:cxn>
                  <a:cxn ang="0">
                    <a:pos x="1402" y="638"/>
                  </a:cxn>
                  <a:cxn ang="0">
                    <a:pos x="1490" y="636"/>
                  </a:cxn>
                  <a:cxn ang="0">
                    <a:pos x="1574" y="632"/>
                  </a:cxn>
                  <a:cxn ang="0">
                    <a:pos x="1656" y="626"/>
                  </a:cxn>
                  <a:cxn ang="0">
                    <a:pos x="1734" y="620"/>
                  </a:cxn>
                  <a:cxn ang="0">
                    <a:pos x="1812" y="612"/>
                  </a:cxn>
                  <a:cxn ang="0">
                    <a:pos x="1886" y="602"/>
                  </a:cxn>
                  <a:cxn ang="0">
                    <a:pos x="1960" y="592"/>
                  </a:cxn>
                  <a:cxn ang="0">
                    <a:pos x="2030" y="580"/>
                  </a:cxn>
                  <a:cxn ang="0">
                    <a:pos x="2100" y="568"/>
                  </a:cxn>
                  <a:cxn ang="0">
                    <a:pos x="2166" y="554"/>
                  </a:cxn>
                  <a:cxn ang="0">
                    <a:pos x="2232" y="540"/>
                  </a:cxn>
                  <a:cxn ang="0">
                    <a:pos x="2296" y="524"/>
                  </a:cxn>
                  <a:cxn ang="0">
                    <a:pos x="2358" y="508"/>
                  </a:cxn>
                  <a:cxn ang="0">
                    <a:pos x="2418" y="490"/>
                  </a:cxn>
                  <a:cxn ang="0">
                    <a:pos x="2478" y="472"/>
                  </a:cxn>
                  <a:cxn ang="0">
                    <a:pos x="2592" y="432"/>
                  </a:cxn>
                  <a:cxn ang="0">
                    <a:pos x="2702" y="390"/>
                  </a:cxn>
                  <a:cxn ang="0">
                    <a:pos x="2702" y="390"/>
                  </a:cxn>
                  <a:cxn ang="0">
                    <a:pos x="2706" y="388"/>
                  </a:cxn>
                  <a:cxn ang="0">
                    <a:pos x="2706" y="388"/>
                  </a:cxn>
                  <a:cxn ang="0">
                    <a:pos x="2706" y="0"/>
                  </a:cxn>
                  <a:cxn ang="0">
                    <a:pos x="2706" y="0"/>
                  </a:cxn>
                  <a:cxn ang="0">
                    <a:pos x="2700" y="0"/>
                  </a:cxn>
                  <a:cxn ang="0">
                    <a:pos x="2700" y="0"/>
                  </a:cxn>
                </a:cxnLst>
                <a:rect l="0" t="0" r="r" b="b"/>
                <a:pathLst>
                  <a:path w="2706" h="640">
                    <a:moveTo>
                      <a:pt x="2700" y="0"/>
                    </a:moveTo>
                    <a:lnTo>
                      <a:pt x="2700" y="0"/>
                    </a:lnTo>
                    <a:lnTo>
                      <a:pt x="2586" y="18"/>
                    </a:lnTo>
                    <a:lnTo>
                      <a:pt x="2470" y="38"/>
                    </a:lnTo>
                    <a:lnTo>
                      <a:pt x="2352" y="60"/>
                    </a:lnTo>
                    <a:lnTo>
                      <a:pt x="2230" y="82"/>
                    </a:lnTo>
                    <a:lnTo>
                      <a:pt x="2106" y="108"/>
                    </a:lnTo>
                    <a:lnTo>
                      <a:pt x="1978" y="134"/>
                    </a:lnTo>
                    <a:lnTo>
                      <a:pt x="1848" y="164"/>
                    </a:lnTo>
                    <a:lnTo>
                      <a:pt x="1714" y="194"/>
                    </a:lnTo>
                    <a:lnTo>
                      <a:pt x="1714" y="194"/>
                    </a:lnTo>
                    <a:lnTo>
                      <a:pt x="1472" y="252"/>
                    </a:lnTo>
                    <a:lnTo>
                      <a:pt x="1236" y="304"/>
                    </a:lnTo>
                    <a:lnTo>
                      <a:pt x="1010" y="352"/>
                    </a:lnTo>
                    <a:lnTo>
                      <a:pt x="792" y="398"/>
                    </a:lnTo>
                    <a:lnTo>
                      <a:pt x="584" y="438"/>
                    </a:lnTo>
                    <a:lnTo>
                      <a:pt x="382" y="474"/>
                    </a:lnTo>
                    <a:lnTo>
                      <a:pt x="188" y="508"/>
                    </a:lnTo>
                    <a:lnTo>
                      <a:pt x="0" y="538"/>
                    </a:lnTo>
                    <a:lnTo>
                      <a:pt x="0" y="538"/>
                    </a:lnTo>
                    <a:lnTo>
                      <a:pt x="130" y="556"/>
                    </a:lnTo>
                    <a:lnTo>
                      <a:pt x="254" y="572"/>
                    </a:lnTo>
                    <a:lnTo>
                      <a:pt x="374" y="586"/>
                    </a:lnTo>
                    <a:lnTo>
                      <a:pt x="492" y="598"/>
                    </a:lnTo>
                    <a:lnTo>
                      <a:pt x="606" y="610"/>
                    </a:lnTo>
                    <a:lnTo>
                      <a:pt x="716" y="618"/>
                    </a:lnTo>
                    <a:lnTo>
                      <a:pt x="822" y="626"/>
                    </a:lnTo>
                    <a:lnTo>
                      <a:pt x="926" y="632"/>
                    </a:lnTo>
                    <a:lnTo>
                      <a:pt x="1028" y="636"/>
                    </a:lnTo>
                    <a:lnTo>
                      <a:pt x="1126" y="638"/>
                    </a:lnTo>
                    <a:lnTo>
                      <a:pt x="1220" y="640"/>
                    </a:lnTo>
                    <a:lnTo>
                      <a:pt x="1312" y="640"/>
                    </a:lnTo>
                    <a:lnTo>
                      <a:pt x="1402" y="638"/>
                    </a:lnTo>
                    <a:lnTo>
                      <a:pt x="1490" y="636"/>
                    </a:lnTo>
                    <a:lnTo>
                      <a:pt x="1574" y="632"/>
                    </a:lnTo>
                    <a:lnTo>
                      <a:pt x="1656" y="626"/>
                    </a:lnTo>
                    <a:lnTo>
                      <a:pt x="1734" y="620"/>
                    </a:lnTo>
                    <a:lnTo>
                      <a:pt x="1812" y="612"/>
                    </a:lnTo>
                    <a:lnTo>
                      <a:pt x="1886" y="602"/>
                    </a:lnTo>
                    <a:lnTo>
                      <a:pt x="1960" y="592"/>
                    </a:lnTo>
                    <a:lnTo>
                      <a:pt x="2030" y="580"/>
                    </a:lnTo>
                    <a:lnTo>
                      <a:pt x="2100" y="568"/>
                    </a:lnTo>
                    <a:lnTo>
                      <a:pt x="2166" y="554"/>
                    </a:lnTo>
                    <a:lnTo>
                      <a:pt x="2232" y="540"/>
                    </a:lnTo>
                    <a:lnTo>
                      <a:pt x="2296" y="524"/>
                    </a:lnTo>
                    <a:lnTo>
                      <a:pt x="2358" y="508"/>
                    </a:lnTo>
                    <a:lnTo>
                      <a:pt x="2418" y="490"/>
                    </a:lnTo>
                    <a:lnTo>
                      <a:pt x="2478" y="472"/>
                    </a:lnTo>
                    <a:lnTo>
                      <a:pt x="2592" y="432"/>
                    </a:lnTo>
                    <a:lnTo>
                      <a:pt x="2702" y="390"/>
                    </a:lnTo>
                    <a:lnTo>
                      <a:pt x="2702" y="390"/>
                    </a:lnTo>
                    <a:lnTo>
                      <a:pt x="2706" y="388"/>
                    </a:lnTo>
                    <a:lnTo>
                      <a:pt x="2706" y="388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00" y="0"/>
                    </a:lnTo>
                    <a:lnTo>
                      <a:pt x="2700" y="0"/>
                    </a:lnTo>
                    <a:close/>
                  </a:path>
                </a:pathLst>
              </a:custGeom>
              <a:solidFill>
                <a:schemeClr val="bg2">
                  <a:alpha val="29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8"/>
              <p:cNvSpPr>
                <a:spLocks/>
              </p:cNvSpPr>
              <p:nvPr userDrawn="1"/>
            </p:nvSpPr>
            <p:spPr bwMode="hidden">
              <a:xfrm>
                <a:off x="2622407" y="5230317"/>
                <a:ext cx="5551627" cy="851228"/>
              </a:xfrm>
              <a:custGeom>
                <a:avLst/>
                <a:gdLst/>
                <a:ahLst/>
                <a:cxnLst>
                  <a:cxn ang="0">
                    <a:pos x="5216" y="714"/>
                  </a:cxn>
                  <a:cxn ang="0">
                    <a:pos x="4984" y="686"/>
                  </a:cxn>
                  <a:cxn ang="0">
                    <a:pos x="4478" y="610"/>
                  </a:cxn>
                  <a:cxn ang="0">
                    <a:pos x="3914" y="508"/>
                  </a:cxn>
                  <a:cxn ang="0">
                    <a:pos x="3286" y="374"/>
                  </a:cxn>
                  <a:cxn ang="0">
                    <a:pos x="2946" y="296"/>
                  </a:cxn>
                  <a:cxn ang="0">
                    <a:pos x="2682" y="236"/>
                  </a:cxn>
                  <a:cxn ang="0">
                    <a:pos x="2430" y="184"/>
                  </a:cxn>
                  <a:cxn ang="0">
                    <a:pos x="2190" y="140"/>
                  </a:cxn>
                  <a:cxn ang="0">
                    <a:pos x="1960" y="102"/>
                  </a:cxn>
                  <a:cxn ang="0">
                    <a:pos x="1740" y="72"/>
                  </a:cxn>
                  <a:cxn ang="0">
                    <a:pos x="1334" y="28"/>
                  </a:cxn>
                  <a:cxn ang="0">
                    <a:pos x="970" y="4"/>
                  </a:cxn>
                  <a:cxn ang="0">
                    <a:pos x="644" y="0"/>
                  </a:cxn>
                  <a:cxn ang="0">
                    <a:pos x="358" y="10"/>
                  </a:cxn>
                  <a:cxn ang="0">
                    <a:pos x="110" y="32"/>
                  </a:cxn>
                  <a:cxn ang="0">
                    <a:pos x="0" y="48"/>
                  </a:cxn>
                  <a:cxn ang="0">
                    <a:pos x="314" y="86"/>
                  </a:cxn>
                  <a:cxn ang="0">
                    <a:pos x="652" y="140"/>
                  </a:cxn>
                  <a:cxn ang="0">
                    <a:pos x="1014" y="210"/>
                  </a:cxn>
                  <a:cxn ang="0">
                    <a:pos x="1402" y="296"/>
                  </a:cxn>
                  <a:cxn ang="0">
                    <a:pos x="1756" y="378"/>
                  </a:cxn>
                  <a:cxn ang="0">
                    <a:pos x="2408" y="516"/>
                  </a:cxn>
                  <a:cxn ang="0">
                    <a:pos x="2708" y="572"/>
                  </a:cxn>
                  <a:cxn ang="0">
                    <a:pos x="2992" y="620"/>
                  </a:cxn>
                  <a:cxn ang="0">
                    <a:pos x="3260" y="662"/>
                  </a:cxn>
                  <a:cxn ang="0">
                    <a:pos x="3512" y="694"/>
                  </a:cxn>
                  <a:cxn ang="0">
                    <a:pos x="3750" y="722"/>
                  </a:cxn>
                  <a:cxn ang="0">
                    <a:pos x="3974" y="740"/>
                  </a:cxn>
                  <a:cxn ang="0">
                    <a:pos x="4184" y="754"/>
                  </a:cxn>
                  <a:cxn ang="0">
                    <a:pos x="4384" y="762"/>
                  </a:cxn>
                  <a:cxn ang="0">
                    <a:pos x="4570" y="762"/>
                  </a:cxn>
                  <a:cxn ang="0">
                    <a:pos x="4746" y="758"/>
                  </a:cxn>
                  <a:cxn ang="0">
                    <a:pos x="4912" y="748"/>
                  </a:cxn>
                  <a:cxn ang="0">
                    <a:pos x="5068" y="732"/>
                  </a:cxn>
                  <a:cxn ang="0">
                    <a:pos x="5216" y="714"/>
                  </a:cxn>
                </a:cxnLst>
                <a:rect l="0" t="0" r="r" b="b"/>
                <a:pathLst>
                  <a:path w="5216" h="762">
                    <a:moveTo>
                      <a:pt x="5216" y="714"/>
                    </a:moveTo>
                    <a:lnTo>
                      <a:pt x="5216" y="714"/>
                    </a:lnTo>
                    <a:lnTo>
                      <a:pt x="5102" y="700"/>
                    </a:lnTo>
                    <a:lnTo>
                      <a:pt x="4984" y="686"/>
                    </a:lnTo>
                    <a:lnTo>
                      <a:pt x="4738" y="652"/>
                    </a:lnTo>
                    <a:lnTo>
                      <a:pt x="4478" y="610"/>
                    </a:lnTo>
                    <a:lnTo>
                      <a:pt x="4204" y="564"/>
                    </a:lnTo>
                    <a:lnTo>
                      <a:pt x="3914" y="508"/>
                    </a:lnTo>
                    <a:lnTo>
                      <a:pt x="3608" y="446"/>
                    </a:lnTo>
                    <a:lnTo>
                      <a:pt x="3286" y="374"/>
                    </a:lnTo>
                    <a:lnTo>
                      <a:pt x="2946" y="296"/>
                    </a:lnTo>
                    <a:lnTo>
                      <a:pt x="2946" y="296"/>
                    </a:lnTo>
                    <a:lnTo>
                      <a:pt x="2812" y="266"/>
                    </a:lnTo>
                    <a:lnTo>
                      <a:pt x="2682" y="236"/>
                    </a:lnTo>
                    <a:lnTo>
                      <a:pt x="2556" y="210"/>
                    </a:lnTo>
                    <a:lnTo>
                      <a:pt x="2430" y="184"/>
                    </a:lnTo>
                    <a:lnTo>
                      <a:pt x="2308" y="162"/>
                    </a:lnTo>
                    <a:lnTo>
                      <a:pt x="2190" y="140"/>
                    </a:lnTo>
                    <a:lnTo>
                      <a:pt x="2074" y="120"/>
                    </a:lnTo>
                    <a:lnTo>
                      <a:pt x="1960" y="102"/>
                    </a:lnTo>
                    <a:lnTo>
                      <a:pt x="1850" y="86"/>
                    </a:lnTo>
                    <a:lnTo>
                      <a:pt x="1740" y="72"/>
                    </a:lnTo>
                    <a:lnTo>
                      <a:pt x="1532" y="46"/>
                    </a:lnTo>
                    <a:lnTo>
                      <a:pt x="1334" y="28"/>
                    </a:lnTo>
                    <a:lnTo>
                      <a:pt x="1148" y="14"/>
                    </a:lnTo>
                    <a:lnTo>
                      <a:pt x="970" y="4"/>
                    </a:lnTo>
                    <a:lnTo>
                      <a:pt x="802" y="0"/>
                    </a:lnTo>
                    <a:lnTo>
                      <a:pt x="644" y="0"/>
                    </a:lnTo>
                    <a:lnTo>
                      <a:pt x="496" y="4"/>
                    </a:lnTo>
                    <a:lnTo>
                      <a:pt x="358" y="10"/>
                    </a:lnTo>
                    <a:lnTo>
                      <a:pt x="230" y="20"/>
                    </a:lnTo>
                    <a:lnTo>
                      <a:pt x="110" y="3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54" y="66"/>
                    </a:lnTo>
                    <a:lnTo>
                      <a:pt x="314" y="86"/>
                    </a:lnTo>
                    <a:lnTo>
                      <a:pt x="480" y="112"/>
                    </a:lnTo>
                    <a:lnTo>
                      <a:pt x="652" y="140"/>
                    </a:lnTo>
                    <a:lnTo>
                      <a:pt x="830" y="174"/>
                    </a:lnTo>
                    <a:lnTo>
                      <a:pt x="1014" y="210"/>
                    </a:lnTo>
                    <a:lnTo>
                      <a:pt x="1206" y="250"/>
                    </a:lnTo>
                    <a:lnTo>
                      <a:pt x="1402" y="296"/>
                    </a:lnTo>
                    <a:lnTo>
                      <a:pt x="1402" y="296"/>
                    </a:lnTo>
                    <a:lnTo>
                      <a:pt x="1756" y="378"/>
                    </a:lnTo>
                    <a:lnTo>
                      <a:pt x="2092" y="450"/>
                    </a:lnTo>
                    <a:lnTo>
                      <a:pt x="2408" y="516"/>
                    </a:lnTo>
                    <a:lnTo>
                      <a:pt x="2562" y="544"/>
                    </a:lnTo>
                    <a:lnTo>
                      <a:pt x="2708" y="572"/>
                    </a:lnTo>
                    <a:lnTo>
                      <a:pt x="2852" y="598"/>
                    </a:lnTo>
                    <a:lnTo>
                      <a:pt x="2992" y="620"/>
                    </a:lnTo>
                    <a:lnTo>
                      <a:pt x="3128" y="642"/>
                    </a:lnTo>
                    <a:lnTo>
                      <a:pt x="3260" y="662"/>
                    </a:lnTo>
                    <a:lnTo>
                      <a:pt x="3388" y="678"/>
                    </a:lnTo>
                    <a:lnTo>
                      <a:pt x="3512" y="694"/>
                    </a:lnTo>
                    <a:lnTo>
                      <a:pt x="3632" y="708"/>
                    </a:lnTo>
                    <a:lnTo>
                      <a:pt x="3750" y="722"/>
                    </a:lnTo>
                    <a:lnTo>
                      <a:pt x="3864" y="732"/>
                    </a:lnTo>
                    <a:lnTo>
                      <a:pt x="3974" y="740"/>
                    </a:lnTo>
                    <a:lnTo>
                      <a:pt x="4080" y="748"/>
                    </a:lnTo>
                    <a:lnTo>
                      <a:pt x="4184" y="754"/>
                    </a:lnTo>
                    <a:lnTo>
                      <a:pt x="4286" y="758"/>
                    </a:lnTo>
                    <a:lnTo>
                      <a:pt x="4384" y="762"/>
                    </a:lnTo>
                    <a:lnTo>
                      <a:pt x="4478" y="762"/>
                    </a:lnTo>
                    <a:lnTo>
                      <a:pt x="4570" y="762"/>
                    </a:lnTo>
                    <a:lnTo>
                      <a:pt x="4660" y="760"/>
                    </a:lnTo>
                    <a:lnTo>
                      <a:pt x="4746" y="758"/>
                    </a:lnTo>
                    <a:lnTo>
                      <a:pt x="4830" y="754"/>
                    </a:lnTo>
                    <a:lnTo>
                      <a:pt x="4912" y="748"/>
                    </a:lnTo>
                    <a:lnTo>
                      <a:pt x="4992" y="740"/>
                    </a:lnTo>
                    <a:lnTo>
                      <a:pt x="5068" y="732"/>
                    </a:lnTo>
                    <a:lnTo>
                      <a:pt x="5144" y="724"/>
                    </a:lnTo>
                    <a:lnTo>
                      <a:pt x="5216" y="714"/>
                    </a:lnTo>
                    <a:lnTo>
                      <a:pt x="5216" y="714"/>
                    </a:lnTo>
                    <a:close/>
                  </a:path>
                </a:pathLst>
              </a:custGeom>
              <a:solidFill>
                <a:schemeClr val="bg2">
                  <a:alpha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Freeform 22"/>
              <p:cNvSpPr>
                <a:spLocks/>
              </p:cNvSpPr>
              <p:nvPr userDrawn="1"/>
            </p:nvSpPr>
            <p:spPr bwMode="hidden">
              <a:xfrm>
                <a:off x="2832084" y="5242606"/>
                <a:ext cx="5474993" cy="775266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70"/>
                  </a:cxn>
                  <a:cxn ang="0">
                    <a:pos x="18" y="66"/>
                  </a:cxn>
                  <a:cxn ang="0">
                    <a:pos x="72" y="56"/>
                  </a:cxn>
                  <a:cxn ang="0">
                    <a:pos x="164" y="42"/>
                  </a:cxn>
                  <a:cxn ang="0">
                    <a:pos x="224" y="34"/>
                  </a:cxn>
                  <a:cxn ang="0">
                    <a:pos x="294" y="26"/>
                  </a:cxn>
                  <a:cxn ang="0">
                    <a:pos x="372" y="20"/>
                  </a:cxn>
                  <a:cxn ang="0">
                    <a:pos x="462" y="14"/>
                  </a:cxn>
                  <a:cxn ang="0">
                    <a:pos x="560" y="8"/>
                  </a:cxn>
                  <a:cxn ang="0">
                    <a:pos x="670" y="4"/>
                  </a:cxn>
                  <a:cxn ang="0">
                    <a:pos x="790" y="2"/>
                  </a:cxn>
                  <a:cxn ang="0">
                    <a:pos x="920" y="0"/>
                  </a:cxn>
                  <a:cxn ang="0">
                    <a:pos x="1060" y="2"/>
                  </a:cxn>
                  <a:cxn ang="0">
                    <a:pos x="1210" y="6"/>
                  </a:cxn>
                  <a:cxn ang="0">
                    <a:pos x="1372" y="14"/>
                  </a:cxn>
                  <a:cxn ang="0">
                    <a:pos x="1544" y="24"/>
                  </a:cxn>
                  <a:cxn ang="0">
                    <a:pos x="1726" y="40"/>
                  </a:cxn>
                  <a:cxn ang="0">
                    <a:pos x="1920" y="58"/>
                  </a:cxn>
                  <a:cxn ang="0">
                    <a:pos x="2126" y="80"/>
                  </a:cxn>
                  <a:cxn ang="0">
                    <a:pos x="2342" y="106"/>
                  </a:cxn>
                  <a:cxn ang="0">
                    <a:pos x="2570" y="138"/>
                  </a:cxn>
                  <a:cxn ang="0">
                    <a:pos x="2808" y="174"/>
                  </a:cxn>
                  <a:cxn ang="0">
                    <a:pos x="3058" y="216"/>
                  </a:cxn>
                  <a:cxn ang="0">
                    <a:pos x="3320" y="266"/>
                  </a:cxn>
                  <a:cxn ang="0">
                    <a:pos x="3594" y="320"/>
                  </a:cxn>
                  <a:cxn ang="0">
                    <a:pos x="3880" y="380"/>
                  </a:cxn>
                  <a:cxn ang="0">
                    <a:pos x="4178" y="448"/>
                  </a:cxn>
                  <a:cxn ang="0">
                    <a:pos x="4488" y="522"/>
                  </a:cxn>
                  <a:cxn ang="0">
                    <a:pos x="4810" y="604"/>
                  </a:cxn>
                  <a:cxn ang="0">
                    <a:pos x="5144" y="694"/>
                  </a:cxn>
                </a:cxnLst>
                <a:rect l="0" t="0" r="r" b="b"/>
                <a:pathLst>
                  <a:path w="5144" h="694">
                    <a:moveTo>
                      <a:pt x="0" y="70"/>
                    </a:moveTo>
                    <a:lnTo>
                      <a:pt x="0" y="70"/>
                    </a:lnTo>
                    <a:lnTo>
                      <a:pt x="18" y="66"/>
                    </a:lnTo>
                    <a:lnTo>
                      <a:pt x="72" y="56"/>
                    </a:lnTo>
                    <a:lnTo>
                      <a:pt x="164" y="42"/>
                    </a:lnTo>
                    <a:lnTo>
                      <a:pt x="224" y="34"/>
                    </a:lnTo>
                    <a:lnTo>
                      <a:pt x="294" y="26"/>
                    </a:lnTo>
                    <a:lnTo>
                      <a:pt x="372" y="20"/>
                    </a:lnTo>
                    <a:lnTo>
                      <a:pt x="462" y="14"/>
                    </a:lnTo>
                    <a:lnTo>
                      <a:pt x="560" y="8"/>
                    </a:lnTo>
                    <a:lnTo>
                      <a:pt x="670" y="4"/>
                    </a:lnTo>
                    <a:lnTo>
                      <a:pt x="790" y="2"/>
                    </a:lnTo>
                    <a:lnTo>
                      <a:pt x="920" y="0"/>
                    </a:lnTo>
                    <a:lnTo>
                      <a:pt x="1060" y="2"/>
                    </a:lnTo>
                    <a:lnTo>
                      <a:pt x="1210" y="6"/>
                    </a:lnTo>
                    <a:lnTo>
                      <a:pt x="1372" y="14"/>
                    </a:lnTo>
                    <a:lnTo>
                      <a:pt x="1544" y="24"/>
                    </a:lnTo>
                    <a:lnTo>
                      <a:pt x="1726" y="40"/>
                    </a:lnTo>
                    <a:lnTo>
                      <a:pt x="1920" y="58"/>
                    </a:lnTo>
                    <a:lnTo>
                      <a:pt x="2126" y="80"/>
                    </a:lnTo>
                    <a:lnTo>
                      <a:pt x="2342" y="106"/>
                    </a:lnTo>
                    <a:lnTo>
                      <a:pt x="2570" y="138"/>
                    </a:lnTo>
                    <a:lnTo>
                      <a:pt x="2808" y="174"/>
                    </a:lnTo>
                    <a:lnTo>
                      <a:pt x="3058" y="216"/>
                    </a:lnTo>
                    <a:lnTo>
                      <a:pt x="3320" y="266"/>
                    </a:lnTo>
                    <a:lnTo>
                      <a:pt x="3594" y="320"/>
                    </a:lnTo>
                    <a:lnTo>
                      <a:pt x="3880" y="380"/>
                    </a:lnTo>
                    <a:lnTo>
                      <a:pt x="4178" y="448"/>
                    </a:lnTo>
                    <a:lnTo>
                      <a:pt x="4488" y="522"/>
                    </a:lnTo>
                    <a:lnTo>
                      <a:pt x="4810" y="604"/>
                    </a:lnTo>
                    <a:lnTo>
                      <a:pt x="5144" y="694"/>
                    </a:lnTo>
                  </a:path>
                </a:pathLst>
              </a:cu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26"/>
              <p:cNvSpPr>
                <a:spLocks/>
              </p:cNvSpPr>
              <p:nvPr userDrawn="1"/>
            </p:nvSpPr>
            <p:spPr bwMode="hidden">
              <a:xfrm>
                <a:off x="5616412" y="5229200"/>
                <a:ext cx="3312243" cy="652385"/>
              </a:xfrm>
              <a:custGeom>
                <a:avLst/>
                <a:gdLst/>
                <a:ahLst/>
                <a:cxnLst>
                  <a:cxn ang="0">
                    <a:pos x="0" y="584"/>
                  </a:cxn>
                  <a:cxn ang="0">
                    <a:pos x="0" y="584"/>
                  </a:cxn>
                  <a:cxn ang="0">
                    <a:pos x="90" y="560"/>
                  </a:cxn>
                  <a:cxn ang="0">
                    <a:pos x="336" y="498"/>
                  </a:cxn>
                  <a:cxn ang="0">
                    <a:pos x="506" y="456"/>
                  </a:cxn>
                  <a:cxn ang="0">
                    <a:pos x="702" y="410"/>
                  </a:cxn>
                  <a:cxn ang="0">
                    <a:pos x="920" y="360"/>
                  </a:cxn>
                  <a:cxn ang="0">
                    <a:pos x="1154" y="306"/>
                  </a:cxn>
                  <a:cxn ang="0">
                    <a:pos x="1402" y="254"/>
                  </a:cxn>
                  <a:cxn ang="0">
                    <a:pos x="1656" y="202"/>
                  </a:cxn>
                  <a:cxn ang="0">
                    <a:pos x="1916" y="154"/>
                  </a:cxn>
                  <a:cxn ang="0">
                    <a:pos x="2174" y="108"/>
                  </a:cxn>
                  <a:cxn ang="0">
                    <a:pos x="2302" y="88"/>
                  </a:cxn>
                  <a:cxn ang="0">
                    <a:pos x="2426" y="68"/>
                  </a:cxn>
                  <a:cxn ang="0">
                    <a:pos x="2550" y="52"/>
                  </a:cxn>
                  <a:cxn ang="0">
                    <a:pos x="2670" y="36"/>
                  </a:cxn>
                  <a:cxn ang="0">
                    <a:pos x="2788" y="24"/>
                  </a:cxn>
                  <a:cxn ang="0">
                    <a:pos x="2900" y="14"/>
                  </a:cxn>
                  <a:cxn ang="0">
                    <a:pos x="3008" y="6"/>
                  </a:cxn>
                  <a:cxn ang="0">
                    <a:pos x="3112" y="0"/>
                  </a:cxn>
                </a:cxnLst>
                <a:rect l="0" t="0" r="r" b="b"/>
                <a:pathLst>
                  <a:path w="3112" h="584">
                    <a:moveTo>
                      <a:pt x="0" y="584"/>
                    </a:moveTo>
                    <a:lnTo>
                      <a:pt x="0" y="584"/>
                    </a:lnTo>
                    <a:lnTo>
                      <a:pt x="90" y="560"/>
                    </a:lnTo>
                    <a:lnTo>
                      <a:pt x="336" y="498"/>
                    </a:lnTo>
                    <a:lnTo>
                      <a:pt x="506" y="456"/>
                    </a:lnTo>
                    <a:lnTo>
                      <a:pt x="702" y="410"/>
                    </a:lnTo>
                    <a:lnTo>
                      <a:pt x="920" y="360"/>
                    </a:lnTo>
                    <a:lnTo>
                      <a:pt x="1154" y="306"/>
                    </a:lnTo>
                    <a:lnTo>
                      <a:pt x="1402" y="254"/>
                    </a:lnTo>
                    <a:lnTo>
                      <a:pt x="1656" y="202"/>
                    </a:lnTo>
                    <a:lnTo>
                      <a:pt x="1916" y="154"/>
                    </a:lnTo>
                    <a:lnTo>
                      <a:pt x="2174" y="108"/>
                    </a:lnTo>
                    <a:lnTo>
                      <a:pt x="2302" y="88"/>
                    </a:lnTo>
                    <a:lnTo>
                      <a:pt x="2426" y="68"/>
                    </a:lnTo>
                    <a:lnTo>
                      <a:pt x="2550" y="52"/>
                    </a:lnTo>
                    <a:lnTo>
                      <a:pt x="2670" y="36"/>
                    </a:lnTo>
                    <a:lnTo>
                      <a:pt x="2788" y="24"/>
                    </a:lnTo>
                    <a:lnTo>
                      <a:pt x="2900" y="14"/>
                    </a:lnTo>
                    <a:lnTo>
                      <a:pt x="3008" y="6"/>
                    </a:lnTo>
                    <a:lnTo>
                      <a:pt x="3112" y="0"/>
                    </a:lnTo>
                  </a:path>
                </a:pathLst>
              </a:cu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 useBgFill="1">
          <p:nvSpPr>
            <p:cNvPr id="15" name="Freeform 10"/>
            <p:cNvSpPr>
              <a:spLocks/>
            </p:cNvSpPr>
            <p:nvPr userDrawn="1"/>
          </p:nvSpPr>
          <p:spPr bwMode="hidden">
            <a:xfrm>
              <a:off x="211665" y="5229200"/>
              <a:ext cx="8723376" cy="133158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96569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949280"/>
            <a:ext cx="3096343" cy="703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865" y="6145265"/>
            <a:ext cx="2063888" cy="389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316013"/>
            <a:ext cx="7408333" cy="3705275"/>
          </a:xfrm>
        </p:spPr>
        <p:txBody>
          <a:bodyPr/>
          <a:lstStyle>
            <a:lvl1pPr marL="274320" indent="-274320">
              <a:buFont typeface="Arial" panose="020B0604020202020204" pitchFamily="34" charset="0"/>
              <a:buChar char="•"/>
              <a:defRPr/>
            </a:lvl1pPr>
            <a:lvl2pPr marL="576263" indent="-274320">
              <a:buFont typeface="Arial" panose="020B0604020202020204" pitchFamily="34" charset="0"/>
              <a:buChar char="•"/>
              <a:defRPr/>
            </a:lvl2pPr>
            <a:lvl3pPr marL="855663" indent="-228600">
              <a:buFont typeface="Arial" panose="020B0604020202020204" pitchFamily="34" charset="0"/>
              <a:buChar char="•"/>
              <a:defRPr/>
            </a:lvl3pPr>
            <a:lvl4pPr marL="1143000" indent="-228600">
              <a:buFont typeface="Arial" panose="020B0604020202020204" pitchFamily="34" charset="0"/>
              <a:buChar char="•"/>
              <a:defRPr/>
            </a:lvl4pPr>
            <a:lvl5pPr marL="146304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3131840" y="2354568"/>
            <a:ext cx="5760640" cy="3522704"/>
          </a:xfrm>
        </p:spPr>
        <p:txBody>
          <a:bodyPr/>
          <a:lstStyle>
            <a:lvl1pPr marL="274320" indent="-274320">
              <a:buFont typeface="Arial" panose="020B0604020202020204" pitchFamily="34" charset="0"/>
              <a:buChar char="•"/>
              <a:defRPr/>
            </a:lvl1pPr>
            <a:lvl2pPr marL="576263" indent="-274320">
              <a:buFont typeface="Arial" panose="020B0604020202020204" pitchFamily="34" charset="0"/>
              <a:buChar char="•"/>
              <a:defRPr/>
            </a:lvl2pPr>
            <a:lvl3pPr marL="855663" indent="-228600">
              <a:buFont typeface="Arial" panose="020B0604020202020204" pitchFamily="34" charset="0"/>
              <a:buChar char="•"/>
              <a:defRPr/>
            </a:lvl3pPr>
            <a:lvl4pPr marL="1143000" indent="-228600">
              <a:buFont typeface="Arial" panose="020B0604020202020204" pitchFamily="34" charset="0"/>
              <a:buChar char="•"/>
              <a:defRPr/>
            </a:lvl4pPr>
            <a:lvl5pPr marL="146304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211665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tx2">
                  <a:lumMod val="95000"/>
                  <a:lumOff val="5000"/>
                </a:schemeClr>
              </a:gs>
              <a:gs pos="78000">
                <a:schemeClr val="bg2">
                  <a:lumMod val="6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229200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338667"/>
            <a:ext cx="5554961" cy="1650173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1840" y="2216374"/>
            <a:ext cx="5616624" cy="300213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51521" y="5877272"/>
            <a:ext cx="8672232" cy="801907"/>
            <a:chOff x="251521" y="5877272"/>
            <a:chExt cx="8672232" cy="801907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1" y="5877272"/>
              <a:ext cx="3528391" cy="8019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073" y="6171450"/>
              <a:ext cx="1691680" cy="319117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" b="-1"/>
          <a:stretch/>
        </p:blipFill>
        <p:spPr>
          <a:xfrm>
            <a:off x="683568" y="980728"/>
            <a:ext cx="1963702" cy="3381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BA8A40-1456-462A-BD47-DA0048731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9" y="1"/>
            <a:ext cx="9146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86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>
            <a:off x="228600" y="228600"/>
            <a:ext cx="8695944" cy="231770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tx2">
                  <a:lumMod val="95000"/>
                  <a:lumOff val="5000"/>
                </a:schemeClr>
              </a:gs>
              <a:gs pos="78000">
                <a:schemeClr val="bg2">
                  <a:lumMod val="6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451054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949280"/>
            <a:ext cx="3096343" cy="7037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865" y="6145265"/>
            <a:ext cx="2063888" cy="3893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6" r:id="rId3"/>
    <p:sldLayoutId id="2147483789" r:id="rId4"/>
    <p:sldLayoutId id="2147483790" r:id="rId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176BDE-9150-4C42-904F-84AACA9E6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                                     </a:t>
            </a:r>
          </a:p>
          <a:p>
            <a:pPr marL="0" indent="0">
              <a:buNone/>
            </a:pPr>
            <a:r>
              <a:rPr lang="en-GB" dirty="0"/>
              <a:t>                                           </a:t>
            </a:r>
          </a:p>
          <a:p>
            <a:pPr marL="0" indent="0">
              <a:buNone/>
            </a:pPr>
            <a:r>
              <a:rPr lang="en-GB" i="1" dirty="0"/>
              <a:t>                                       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7B94CF-B239-4FA7-9F73-FFD79909C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735" y="1641913"/>
            <a:ext cx="8229600" cy="1252728"/>
          </a:xfrm>
        </p:spPr>
        <p:txBody>
          <a:bodyPr/>
          <a:lstStyle/>
          <a:p>
            <a:r>
              <a:rPr lang="en-GB" dirty="0"/>
              <a:t>IQRF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E09F96-D2A5-4126-BB57-B726B4181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91" y="2540788"/>
            <a:ext cx="4628418" cy="816215"/>
          </a:xfrm>
          <a:prstGeom prst="rect">
            <a:avLst/>
          </a:prstGeom>
        </p:spPr>
      </p:pic>
      <p:pic>
        <p:nvPicPr>
          <p:cNvPr id="1026" name="Picture 2" descr="IQRF – AAEON Industrial AI &amp; IoT Solutions">
            <a:extLst>
              <a:ext uri="{FF2B5EF4-FFF2-40B4-BE49-F238E27FC236}">
                <a16:creationId xmlns:a16="http://schemas.microsoft.com/office/drawing/2014/main" id="{22E6F3C2-BC09-4228-8DC7-CFD4A9236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20328"/>
            <a:ext cx="3699495" cy="246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37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8507D-9119-459D-8E78-5A7417C08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bay mounting options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5817871-CAB4-4AE5-B84E-FA5AF1AE0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99" y="2310850"/>
            <a:ext cx="3001516" cy="30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E867C7F-9B0F-4FF7-935A-C072F6C60C51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78" y="2310850"/>
            <a:ext cx="3044843" cy="30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441D0C52-0321-4433-94D7-C0EDDCACF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691" y="2310850"/>
            <a:ext cx="3069338" cy="306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QRF – AAEON Industrial AI &amp; IoT Solutions">
            <a:extLst>
              <a:ext uri="{FF2B5EF4-FFF2-40B4-BE49-F238E27FC236}">
                <a16:creationId xmlns:a16="http://schemas.microsoft.com/office/drawing/2014/main" id="{CC7B78E7-E6C7-48C0-90CB-4D11CFDA1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805264"/>
            <a:ext cx="159771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B28C5E-9E0F-4CC1-902C-CA77BE73475F}"/>
              </a:ext>
            </a:extLst>
          </p:cNvPr>
          <p:cNvSpPr/>
          <p:nvPr/>
        </p:nvSpPr>
        <p:spPr>
          <a:xfrm>
            <a:off x="191910" y="5248732"/>
            <a:ext cx="2588101" cy="910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Wide detection</a:t>
            </a:r>
            <a:endParaRPr lang="en-GB" dirty="0"/>
          </a:p>
        </p:txBody>
      </p:sp>
      <p:pic>
        <p:nvPicPr>
          <p:cNvPr id="9" name="Picture 2" descr="IQRF – AAEON Industrial AI &amp; IoT Solutions">
            <a:extLst>
              <a:ext uri="{FF2B5EF4-FFF2-40B4-BE49-F238E27FC236}">
                <a16:creationId xmlns:a16="http://schemas.microsoft.com/office/drawing/2014/main" id="{1B3DFD0D-8249-4F38-9F09-6DC78674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25" y="5805264"/>
            <a:ext cx="159771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4CDD8DE-92A7-4F83-93BB-4AB51DBC7AE0}"/>
              </a:ext>
            </a:extLst>
          </p:cNvPr>
          <p:cNvSpPr/>
          <p:nvPr/>
        </p:nvSpPr>
        <p:spPr>
          <a:xfrm>
            <a:off x="3308865" y="5248732"/>
            <a:ext cx="2588101" cy="910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Aisle detection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2C10E2-5A10-45EE-9B73-4284ECA37878}"/>
              </a:ext>
            </a:extLst>
          </p:cNvPr>
          <p:cNvSpPr/>
          <p:nvPr/>
        </p:nvSpPr>
        <p:spPr>
          <a:xfrm>
            <a:off x="6293174" y="5231152"/>
            <a:ext cx="2588101" cy="910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Spot detection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03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0F00-66F1-4468-931C-9C22135C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Grid or OEM modules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7180589-C6BE-4880-B53D-57F9C8639556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QRF – AAEON Industrial AI &amp; IoT Solutions">
            <a:extLst>
              <a:ext uri="{FF2B5EF4-FFF2-40B4-BE49-F238E27FC236}">
                <a16:creationId xmlns:a16="http://schemas.microsoft.com/office/drawing/2014/main" id="{E05703CF-7816-4E14-BC70-9C2C76B74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782444"/>
            <a:ext cx="159771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D65798-06F8-455E-8784-1534382252E2}"/>
              </a:ext>
            </a:extLst>
          </p:cNvPr>
          <p:cNvSpPr/>
          <p:nvPr/>
        </p:nvSpPr>
        <p:spPr>
          <a:xfrm>
            <a:off x="755576" y="2060848"/>
            <a:ext cx="2664296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Various detection options available from slight movement to 17M mounting height</a:t>
            </a:r>
          </a:p>
        </p:txBody>
      </p:sp>
    </p:spTree>
    <p:extLst>
      <p:ext uri="{BB962C8B-B14F-4D97-AF65-F5344CB8AC3E}">
        <p14:creationId xmlns:p14="http://schemas.microsoft.com/office/powerpoint/2010/main" val="290910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7506-6BEF-44DB-9117-CFE245BE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Batten Mount under development</a:t>
            </a:r>
          </a:p>
        </p:txBody>
      </p:sp>
      <p:pic>
        <p:nvPicPr>
          <p:cNvPr id="7" name="Content Placeholder 6" descr="A close up of a speaker&#10;&#10;Description automatically generated">
            <a:extLst>
              <a:ext uri="{FF2B5EF4-FFF2-40B4-BE49-F238E27FC236}">
                <a16:creationId xmlns:a16="http://schemas.microsoft.com/office/drawing/2014/main" id="{88B2F870-48E5-4D6D-9FF9-AD33D9C1059E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819" y="2820881"/>
            <a:ext cx="1972152" cy="2447925"/>
          </a:xfrm>
        </p:spPr>
      </p:pic>
      <p:pic>
        <p:nvPicPr>
          <p:cNvPr id="4" name="Picture 2" descr="IQRF – AAEON Industrial AI &amp; IoT Solutions">
            <a:extLst>
              <a:ext uri="{FF2B5EF4-FFF2-40B4-BE49-F238E27FC236}">
                <a16:creationId xmlns:a16="http://schemas.microsoft.com/office/drawing/2014/main" id="{43966F59-7A40-4E4A-B855-330226E5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805264"/>
            <a:ext cx="159771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504A90DA-5D46-4053-A7AD-8CB16753DB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52936"/>
            <a:ext cx="2900277" cy="19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741C1-07D4-4AFA-957C-A86F5426A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IP66 Rated </a:t>
            </a:r>
          </a:p>
        </p:txBody>
      </p:sp>
      <p:pic>
        <p:nvPicPr>
          <p:cNvPr id="5" name="Content Placeholder 4" descr="A close up of a speaker&#10;&#10;Description automatically generated">
            <a:extLst>
              <a:ext uri="{FF2B5EF4-FFF2-40B4-BE49-F238E27FC236}">
                <a16:creationId xmlns:a16="http://schemas.microsoft.com/office/drawing/2014/main" id="{DBA132F6-4400-444A-AC2F-83456AEF375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564904"/>
            <a:ext cx="2520280" cy="2613261"/>
          </a:xfrm>
        </p:spPr>
      </p:pic>
      <p:pic>
        <p:nvPicPr>
          <p:cNvPr id="9" name="Picture 8" descr="A picture containing appliance, white, open, sitting&#10;&#10;Description automatically generated">
            <a:extLst>
              <a:ext uri="{FF2B5EF4-FFF2-40B4-BE49-F238E27FC236}">
                <a16:creationId xmlns:a16="http://schemas.microsoft.com/office/drawing/2014/main" id="{EE10C900-20F5-4FF7-AABF-19D8AF277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03" y="2570973"/>
            <a:ext cx="2535177" cy="2607192"/>
          </a:xfrm>
          <a:prstGeom prst="rect">
            <a:avLst/>
          </a:prstGeom>
        </p:spPr>
      </p:pic>
      <p:pic>
        <p:nvPicPr>
          <p:cNvPr id="11" name="Picture 10" descr="A picture containing electronics, white, speaker, sitting&#10;&#10;Description automatically generated">
            <a:extLst>
              <a:ext uri="{FF2B5EF4-FFF2-40B4-BE49-F238E27FC236}">
                <a16:creationId xmlns:a16="http://schemas.microsoft.com/office/drawing/2014/main" id="{6524A2BA-0872-420C-9BBD-074B61522F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47724"/>
            <a:ext cx="2664296" cy="2685671"/>
          </a:xfrm>
          <a:prstGeom prst="rect">
            <a:avLst/>
          </a:prstGeom>
        </p:spPr>
      </p:pic>
      <p:pic>
        <p:nvPicPr>
          <p:cNvPr id="4" name="Picture 3" descr="A close up of a speaker&#10;&#10;Description automatically generated">
            <a:extLst>
              <a:ext uri="{FF2B5EF4-FFF2-40B4-BE49-F238E27FC236}">
                <a16:creationId xmlns:a16="http://schemas.microsoft.com/office/drawing/2014/main" id="{B1126774-4C63-4C18-A78E-AB2B988AF6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487" y="3195210"/>
            <a:ext cx="1350455" cy="167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52728"/>
          </a:xfrm>
        </p:spPr>
        <p:txBody>
          <a:bodyPr>
            <a:normAutofit/>
          </a:bodyPr>
          <a:lstStyle/>
          <a:p>
            <a:r>
              <a:rPr lang="en-GB" dirty="0"/>
              <a:t>The Products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55776" y="2354568"/>
            <a:ext cx="6192688" cy="3738728"/>
          </a:xfrm>
        </p:spPr>
        <p:txBody>
          <a:bodyPr>
            <a:normAutofit/>
          </a:bodyPr>
          <a:lstStyle/>
          <a:p>
            <a:endParaRPr lang="en-GB" sz="1900" dirty="0"/>
          </a:p>
          <a:p>
            <a:endParaRPr lang="en-GB" sz="1900" dirty="0"/>
          </a:p>
          <a:p>
            <a:endParaRPr lang="en-GB" sz="1900" dirty="0"/>
          </a:p>
          <a:p>
            <a:endParaRPr lang="en-GB" sz="1900" dirty="0"/>
          </a:p>
          <a:p>
            <a:pPr marL="45720" indent="0">
              <a:buNone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3F30E7-1599-4F5A-A433-E27759304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13015">
            <a:off x="6856540" y="1655800"/>
            <a:ext cx="947472" cy="4797152"/>
          </a:xfrm>
          <a:prstGeom prst="rect">
            <a:avLst/>
          </a:prstGeom>
        </p:spPr>
      </p:pic>
      <p:pic>
        <p:nvPicPr>
          <p:cNvPr id="3074" name="Picture 2" descr="IQRF – AAEON Industrial AI &amp; IoT Solutions">
            <a:extLst>
              <a:ext uri="{FF2B5EF4-FFF2-40B4-BE49-F238E27FC236}">
                <a16:creationId xmlns:a16="http://schemas.microsoft.com/office/drawing/2014/main" id="{9AA46B65-F367-4DC7-9665-870834733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64251"/>
            <a:ext cx="159771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A35CEFF-F6BC-4175-9409-59C5C6E75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49080"/>
            <a:ext cx="1777380" cy="17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ADD49AC8-B30D-49EA-99DB-EC73ABBBAE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6" y="2552654"/>
            <a:ext cx="2481620" cy="1634718"/>
          </a:xfrm>
          <a:prstGeom prst="rect">
            <a:avLst/>
          </a:prstGeom>
        </p:spPr>
      </p:pic>
      <p:pic>
        <p:nvPicPr>
          <p:cNvPr id="12" name="Picture 11" descr="A close up of a box&#10;&#10;Description automatically generated">
            <a:extLst>
              <a:ext uri="{FF2B5EF4-FFF2-40B4-BE49-F238E27FC236}">
                <a16:creationId xmlns:a16="http://schemas.microsoft.com/office/drawing/2014/main" id="{9C1D70B6-0F11-42B5-8D07-9C7E2969E4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08920"/>
            <a:ext cx="1746057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2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99D695-90F8-42E1-A7AA-6CE8DF8B91A4}"/>
              </a:ext>
            </a:extLst>
          </p:cNvPr>
          <p:cNvSpPr/>
          <p:nvPr/>
        </p:nvSpPr>
        <p:spPr>
          <a:xfrm>
            <a:off x="2051720" y="2996952"/>
            <a:ext cx="4824536" cy="1458162"/>
          </a:xfrm>
          <a:prstGeom prst="round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Family owned  UK design and manufacture who, until recently concentrated on stand alone  lighting controls sold mainly through the UK Wholesalers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AAF412-0BA8-43C2-A45A-CC9220B4F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895" y="352260"/>
            <a:ext cx="1674186" cy="624273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70000"/>
              </a:prstClr>
            </a:outerShdw>
          </a:effec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E29DEBCC-EDB5-48C1-949B-6689A813B472}"/>
              </a:ext>
            </a:extLst>
          </p:cNvPr>
          <p:cNvSpPr txBox="1">
            <a:spLocks/>
          </p:cNvSpPr>
          <p:nvPr/>
        </p:nvSpPr>
        <p:spPr>
          <a:xfrm>
            <a:off x="1115616" y="1163952"/>
            <a:ext cx="6885765" cy="1458162"/>
          </a:xfrm>
          <a:prstGeom prst="rect">
            <a:avLst/>
          </a:prstGeom>
          <a:solidFill>
            <a:schemeClr val="accent1">
              <a:alpha val="50000"/>
            </a:schemeClr>
          </a:solidFill>
          <a:ln cap="rnd">
            <a:solidFill>
              <a:schemeClr val="tx1">
                <a:alpha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  <a:buNone/>
            </a:pPr>
            <a:r>
              <a:rPr lang="en-GB" sz="4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Simply Saving Energy for our customers for nearly 30 years</a:t>
            </a:r>
          </a:p>
        </p:txBody>
      </p:sp>
    </p:spTree>
    <p:extLst>
      <p:ext uri="{BB962C8B-B14F-4D97-AF65-F5344CB8AC3E}">
        <p14:creationId xmlns:p14="http://schemas.microsoft.com/office/powerpoint/2010/main" val="1185318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"/>
          <a:stretch/>
        </p:blipFill>
        <p:spPr>
          <a:xfrm>
            <a:off x="1875644" y="2204864"/>
            <a:ext cx="2088232" cy="1996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6" b="4378"/>
          <a:stretch/>
        </p:blipFill>
        <p:spPr>
          <a:xfrm>
            <a:off x="5207071" y="2344290"/>
            <a:ext cx="2088232" cy="1857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assurance</a:t>
            </a:r>
          </a:p>
        </p:txBody>
      </p:sp>
      <p:sp>
        <p:nvSpPr>
          <p:cNvPr id="9" name="Subtitle 1"/>
          <p:cNvSpPr txBox="1">
            <a:spLocks/>
          </p:cNvSpPr>
          <p:nvPr/>
        </p:nvSpPr>
        <p:spPr>
          <a:xfrm>
            <a:off x="1763688" y="4437112"/>
            <a:ext cx="2328862" cy="1309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Designed and manufactured in the UK</a:t>
            </a:r>
          </a:p>
        </p:txBody>
      </p:sp>
      <p:sp>
        <p:nvSpPr>
          <p:cNvPr id="10" name="Subtitle 1"/>
          <p:cNvSpPr txBox="1">
            <a:spLocks/>
          </p:cNvSpPr>
          <p:nvPr/>
        </p:nvSpPr>
        <p:spPr>
          <a:xfrm>
            <a:off x="5073211" y="4437112"/>
            <a:ext cx="2379109" cy="116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200" dirty="0"/>
              <a:t>5 year </a:t>
            </a:r>
            <a:br>
              <a:rPr lang="en-GB" dirty="0"/>
            </a:br>
            <a:r>
              <a:rPr lang="en-GB" dirty="0"/>
              <a:t>warranty</a:t>
            </a:r>
          </a:p>
        </p:txBody>
      </p:sp>
      <p:pic>
        <p:nvPicPr>
          <p:cNvPr id="7" name="Picture 2" descr="IQRF – AAEON Industrial AI &amp; IoT Solutions">
            <a:extLst>
              <a:ext uri="{FF2B5EF4-FFF2-40B4-BE49-F238E27FC236}">
                <a16:creationId xmlns:a16="http://schemas.microsoft.com/office/drawing/2014/main" id="{09D53610-338E-45AE-AA18-8FF88D4F5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805264"/>
            <a:ext cx="1522289" cy="101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1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405D68-D7A3-4287-A4D2-79D3E8E49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Approx. 3 years ago DANLERS changed it’s focus and our aim is to become known as the go to company for ecosystem sensors</a:t>
            </a:r>
          </a:p>
          <a:p>
            <a:r>
              <a:rPr lang="en-GB" dirty="0"/>
              <a:t>We have an agnostic approach to ecosystems </a:t>
            </a:r>
          </a:p>
          <a:p>
            <a:r>
              <a:rPr lang="en-GB" dirty="0"/>
              <a:t>Our objective is to help the market move forward by embracing and supporting new technologies</a:t>
            </a:r>
          </a:p>
          <a:p>
            <a:r>
              <a:rPr lang="en-GB" dirty="0"/>
              <a:t>IQRF is one we would very much like to support with our ever expanding product range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D72CE2-D490-4DDC-B5B9-6FDD0AB76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 Systems</a:t>
            </a:r>
          </a:p>
        </p:txBody>
      </p:sp>
      <p:pic>
        <p:nvPicPr>
          <p:cNvPr id="2050" name="Picture 2" descr="IQRF – AAEON Industrial AI &amp; IoT Solutions">
            <a:extLst>
              <a:ext uri="{FF2B5EF4-FFF2-40B4-BE49-F238E27FC236}">
                <a16:creationId xmlns:a16="http://schemas.microsoft.com/office/drawing/2014/main" id="{17EBCB5A-A9DE-437B-8DD4-AA0BE2EF8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745729"/>
            <a:ext cx="1669727" cy="111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86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Product Range</a:t>
            </a:r>
          </a:p>
        </p:txBody>
      </p:sp>
      <p:sp>
        <p:nvSpPr>
          <p:cNvPr id="17" name="Subtitle 1"/>
          <p:cNvSpPr txBox="1">
            <a:spLocks/>
          </p:cNvSpPr>
          <p:nvPr/>
        </p:nvSpPr>
        <p:spPr>
          <a:xfrm>
            <a:off x="541633" y="2348880"/>
            <a:ext cx="7974709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Passive Infra-Red Occupancy switches (PIR)</a:t>
            </a:r>
          </a:p>
          <a:p>
            <a:r>
              <a:rPr lang="en-GB" dirty="0"/>
              <a:t>Time Lag Switches</a:t>
            </a:r>
          </a:p>
          <a:p>
            <a:r>
              <a:rPr lang="en-GB" dirty="0"/>
              <a:t>Agnostic approach for ecosystem ready sensors and products</a:t>
            </a:r>
          </a:p>
        </p:txBody>
      </p:sp>
      <p:pic>
        <p:nvPicPr>
          <p:cNvPr id="4" name="Picture 2" descr="IQRF – AAEON Industrial AI &amp; IoT Solutions">
            <a:extLst>
              <a:ext uri="{FF2B5EF4-FFF2-40B4-BE49-F238E27FC236}">
                <a16:creationId xmlns:a16="http://schemas.microsoft.com/office/drawing/2014/main" id="{2C5FD1AC-C810-4921-A4C3-22D233BC2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733256"/>
            <a:ext cx="1656184" cy="110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53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86FF6-1743-48C9-A20C-81E1DC120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current sensor 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36CB6-FA80-4719-A62F-F861ABBD17A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63688" y="2420888"/>
            <a:ext cx="5760640" cy="3522704"/>
          </a:xfrm>
        </p:spPr>
        <p:txBody>
          <a:bodyPr/>
          <a:lstStyle/>
          <a:p>
            <a:r>
              <a:rPr lang="en-GB" dirty="0"/>
              <a:t>ALL of our PIR sensors come with built in Light cell for (Lux) measuring</a:t>
            </a:r>
          </a:p>
          <a:p>
            <a:r>
              <a:rPr lang="en-GB" dirty="0"/>
              <a:t>Identification led green/red</a:t>
            </a:r>
          </a:p>
          <a:p>
            <a:r>
              <a:rPr lang="en-GB" dirty="0"/>
              <a:t>100-240Vac, 50/60Hz powered</a:t>
            </a:r>
          </a:p>
          <a:p>
            <a:r>
              <a:rPr lang="en-GB" dirty="0"/>
              <a:t>Low voltage power options possible</a:t>
            </a:r>
          </a:p>
        </p:txBody>
      </p:sp>
      <p:pic>
        <p:nvPicPr>
          <p:cNvPr id="4" name="Picture 2" descr="IQRF – AAEON Industrial AI &amp; IoT Solutions">
            <a:extLst>
              <a:ext uri="{FF2B5EF4-FFF2-40B4-BE49-F238E27FC236}">
                <a16:creationId xmlns:a16="http://schemas.microsoft.com/office/drawing/2014/main" id="{BA373A01-A279-47D9-9675-F449396E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48" y="5821308"/>
            <a:ext cx="159771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5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8C8DF-FB79-41FC-AC48-6581C017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PIR (Passive infra Red) Sensors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45784-4EB1-4897-AF20-F00D7438D85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/>
              <a:t>Flush fitting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CF28A6-9F1B-49E1-8873-4F639F3DB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04864"/>
            <a:ext cx="3721596" cy="372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QRF – AAEON Industrial AI &amp; IoT Solutions">
            <a:extLst>
              <a:ext uri="{FF2B5EF4-FFF2-40B4-BE49-F238E27FC236}">
                <a16:creationId xmlns:a16="http://schemas.microsoft.com/office/drawing/2014/main" id="{ED9B05AB-DCFE-4830-A841-15B336A03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22479"/>
            <a:ext cx="1584176" cy="9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2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F09ED-B992-4B93-851A-478A279E3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Surface Mounted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F4F0537-E357-4205-8468-D4BFEC3B1999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2552923" cy="255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QRF – AAEON Industrial AI &amp; IoT Solutions">
            <a:extLst>
              <a:ext uri="{FF2B5EF4-FFF2-40B4-BE49-F238E27FC236}">
                <a16:creationId xmlns:a16="http://schemas.microsoft.com/office/drawing/2014/main" id="{D54E56E6-096D-43D1-B3F1-79CD3119D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139" y="5805264"/>
            <a:ext cx="159771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box&#10;&#10;Description automatically generated">
            <a:extLst>
              <a:ext uri="{FF2B5EF4-FFF2-40B4-BE49-F238E27FC236}">
                <a16:creationId xmlns:a16="http://schemas.microsoft.com/office/drawing/2014/main" id="{21D7AC47-B3C1-414D-85ED-37E8CFEB20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96952"/>
            <a:ext cx="2808312" cy="222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8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2698B-74FC-41C9-AB6C-1C3C47707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Directional options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BA74EDC-C4F7-4D9B-883E-40EE2E97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7" y="1290488"/>
            <a:ext cx="4546844" cy="454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496515D-D116-46CF-9AF3-0E6FCB173668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272" y="1293412"/>
            <a:ext cx="4642147" cy="464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QRF – AAEON Industrial AI &amp; IoT Solutions">
            <a:extLst>
              <a:ext uri="{FF2B5EF4-FFF2-40B4-BE49-F238E27FC236}">
                <a16:creationId xmlns:a16="http://schemas.microsoft.com/office/drawing/2014/main" id="{5DE0C740-9846-49E1-B4DB-776E64AA0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725" y="5805264"/>
            <a:ext cx="159771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5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6550</TotalTime>
  <Words>215</Words>
  <Application>Microsoft Office PowerPoint</Application>
  <PresentationFormat>On-screen Show (4:3)</PresentationFormat>
  <Paragraphs>42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Candara</vt:lpstr>
      <vt:lpstr>Franklin Gothic Medium Cond</vt:lpstr>
      <vt:lpstr>Symbol</vt:lpstr>
      <vt:lpstr>Waveform</vt:lpstr>
      <vt:lpstr>IQRF</vt:lpstr>
      <vt:lpstr>PowerPoint Presentation</vt:lpstr>
      <vt:lpstr>Quality assurance</vt:lpstr>
      <vt:lpstr>ECO Systems</vt:lpstr>
      <vt:lpstr>Product Range</vt:lpstr>
      <vt:lpstr>Our current sensor range</vt:lpstr>
      <vt:lpstr>PIR (Passive infra Red) Sensors</vt:lpstr>
      <vt:lpstr>Surface Mounted</vt:lpstr>
      <vt:lpstr>Directional options</vt:lpstr>
      <vt:lpstr>High bay mounting options</vt:lpstr>
      <vt:lpstr>Grid or OEM modules</vt:lpstr>
      <vt:lpstr>Batten Mount under development</vt:lpstr>
      <vt:lpstr>IP66 Rated </vt:lpstr>
      <vt:lpstr>The Products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ControlZAPP</dc:title>
  <dc:creator>John Woodhouse</dc:creator>
  <cp:lastModifiedBy>Martin Hosey</cp:lastModifiedBy>
  <cp:revision>391</cp:revision>
  <cp:lastPrinted>2014-09-08T13:59:53Z</cp:lastPrinted>
  <dcterms:created xsi:type="dcterms:W3CDTF">2014-06-05T08:12:25Z</dcterms:created>
  <dcterms:modified xsi:type="dcterms:W3CDTF">2020-05-27T08:26:29Z</dcterms:modified>
</cp:coreProperties>
</file>